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0" r:id="rId4"/>
    <p:sldId id="261" r:id="rId5"/>
    <p:sldId id="262" r:id="rId6"/>
    <p:sldId id="265" r:id="rId7"/>
    <p:sldId id="263" r:id="rId8"/>
    <p:sldId id="266" r:id="rId9"/>
    <p:sldId id="264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0" y="-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16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14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8331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2111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3106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2085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1366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190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92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713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419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102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509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11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580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986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418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EF08F-01A3-420F-9D5E-40C7C948BA0D}" type="datetimeFigureOut">
              <a:rPr lang="es-EC" smtClean="0"/>
              <a:t>30/4/2024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53DCD-570D-476D-958A-F2346A8E2D3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5414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60473-B21B-2873-E63B-36AAD2182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6900" y="2468512"/>
            <a:ext cx="2200275" cy="1373070"/>
          </a:xfrm>
        </p:spPr>
        <p:txBody>
          <a:bodyPr/>
          <a:lstStyle/>
          <a:p>
            <a:r>
              <a:rPr lang="es-EC" sz="6600" dirty="0"/>
              <a:t>2023</a:t>
            </a:r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B0E79F-0B40-E457-7B6C-43FD5077DD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C" sz="3200" dirty="0"/>
              <a:t>Vocal Fabricio Ayala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BEFF559-6954-F86D-FBBD-E22EE6AA83A1}"/>
              </a:ext>
            </a:extLst>
          </p:cNvPr>
          <p:cNvSpPr txBox="1">
            <a:spLocks/>
          </p:cNvSpPr>
          <p:nvPr/>
        </p:nvSpPr>
        <p:spPr>
          <a:xfrm>
            <a:off x="-324565" y="2055930"/>
            <a:ext cx="9325690" cy="17793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600" dirty="0"/>
              <a:t>RENDICION DE CUENTAS </a:t>
            </a:r>
          </a:p>
        </p:txBody>
      </p:sp>
    </p:spTree>
    <p:extLst>
      <p:ext uri="{BB962C8B-B14F-4D97-AF65-F5344CB8AC3E}">
        <p14:creationId xmlns:p14="http://schemas.microsoft.com/office/powerpoint/2010/main" val="1316628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C67A-E9E6-2312-3614-D0435D6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ACTIVIDADES REALIZADAS - DICIEMBRE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A20223-D60A-5EFB-FCFF-FF7AC040E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590054"/>
            <a:ext cx="5608336" cy="3599313"/>
          </a:xfrm>
        </p:spPr>
        <p:txBody>
          <a:bodyPr/>
          <a:lstStyle/>
          <a:p>
            <a:endParaRPr lang="es-EC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DB2720B-CD65-CA5C-805A-1B723C2ED10E}"/>
              </a:ext>
            </a:extLst>
          </p:cNvPr>
          <p:cNvSpPr/>
          <p:nvPr/>
        </p:nvSpPr>
        <p:spPr>
          <a:xfrm>
            <a:off x="7545689" y="2336872"/>
            <a:ext cx="4184349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CBB9E-9FD1-E07D-4620-CE6207AA1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8347" y="2559194"/>
            <a:ext cx="3790078" cy="359931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Participación en el Desfile de comparsas en la parroquia de Zámbiza.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Donación de fundas de caramelos-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Participación de la puesta en escena de distintos artes en la parroquia de Zámbiza.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Agasajo navideño en todos los barrios de la parroquia</a:t>
            </a:r>
          </a:p>
        </p:txBody>
      </p:sp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D425FAC7-932A-AEF8-01B5-608C8653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08" y="2559194"/>
            <a:ext cx="3045485" cy="18974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0253B68-41E8-9F7B-0160-77EF8A4D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" y="2444894"/>
            <a:ext cx="3045485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765581B-6D07-0DE3-B8E9-D595A687C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88" y="2475754"/>
            <a:ext cx="3045485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1A33EAA-8CF5-BDB5-B822-9464B1D07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08" y="4667395"/>
            <a:ext cx="3045485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DA30692-E131-1830-28C5-91CD502B5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687" y="4667395"/>
            <a:ext cx="3045485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692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C67A-E9E6-2312-3614-D0435D6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FERIAS GASTRONÓMICAS Y DE EMPRENDIMIENTO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DB2720B-CD65-CA5C-805A-1B723C2ED10E}"/>
              </a:ext>
            </a:extLst>
          </p:cNvPr>
          <p:cNvSpPr/>
          <p:nvPr/>
        </p:nvSpPr>
        <p:spPr>
          <a:xfrm>
            <a:off x="104205" y="2177576"/>
            <a:ext cx="4010595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CBB9E-9FD1-E07D-4620-CE6207AA1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2358" y="3875885"/>
            <a:ext cx="3632696" cy="208621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sz="3600" dirty="0">
                <a:solidFill>
                  <a:schemeClr val="bg1"/>
                </a:solidFill>
              </a:rPr>
              <a:t>Se realizó 13 ferias entre el mes de mayo y diciembre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6D40280-51ED-D8DC-B313-4B835E643EDA}"/>
              </a:ext>
            </a:extLst>
          </p:cNvPr>
          <p:cNvSpPr/>
          <p:nvPr/>
        </p:nvSpPr>
        <p:spPr>
          <a:xfrm>
            <a:off x="4225355" y="2177576"/>
            <a:ext cx="4010596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C1756D93-0B72-3A0C-50CF-38AE13F93A0E}"/>
              </a:ext>
            </a:extLst>
          </p:cNvPr>
          <p:cNvSpPr txBox="1">
            <a:spLocks/>
          </p:cNvSpPr>
          <p:nvPr/>
        </p:nvSpPr>
        <p:spPr>
          <a:xfrm>
            <a:off x="4413996" y="3694281"/>
            <a:ext cx="3632697" cy="2534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sz="2800" dirty="0">
                <a:solidFill>
                  <a:schemeClr val="bg1"/>
                </a:solidFill>
              </a:rPr>
              <a:t>Fueron beneficiados aproximadamente 70 personas, entre mujeres, hombres, personas de la tercera edad y personas discapacitadas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47DF0FF-3069-F2E7-7F5C-579C1BCE79DC}"/>
              </a:ext>
            </a:extLst>
          </p:cNvPr>
          <p:cNvSpPr/>
          <p:nvPr/>
        </p:nvSpPr>
        <p:spPr>
          <a:xfrm>
            <a:off x="8346506" y="2177576"/>
            <a:ext cx="3741290" cy="4451824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BEFC6DB9-401F-9058-7419-ACF78170321D}"/>
              </a:ext>
            </a:extLst>
          </p:cNvPr>
          <p:cNvSpPr txBox="1">
            <a:spLocks/>
          </p:cNvSpPr>
          <p:nvPr/>
        </p:nvSpPr>
        <p:spPr>
          <a:xfrm>
            <a:off x="8535147" y="4172687"/>
            <a:ext cx="3388766" cy="2534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sz="2800" dirty="0">
                <a:solidFill>
                  <a:schemeClr val="bg1"/>
                </a:solidFill>
              </a:rPr>
              <a:t>Se dio la apertura a más de 20 nuevos emprendimientos novedosos que resaltan la cultura de San Antonio de Pichincha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9E5B877-87A3-EC6E-4F75-03D535D4D07E}"/>
              </a:ext>
            </a:extLst>
          </p:cNvPr>
          <p:cNvSpPr/>
          <p:nvPr/>
        </p:nvSpPr>
        <p:spPr>
          <a:xfrm>
            <a:off x="-6350" y="2339035"/>
            <a:ext cx="4273449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Cantidad de ferias en el año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AE3D54F-4223-47EA-1433-A8F38C26DD13}"/>
              </a:ext>
            </a:extLst>
          </p:cNvPr>
          <p:cNvSpPr/>
          <p:nvPr/>
        </p:nvSpPr>
        <p:spPr>
          <a:xfrm>
            <a:off x="4117827" y="2217957"/>
            <a:ext cx="4273449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Cantidad de participantes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1300602-7E8B-4FCF-224D-DB1AD69C534D}"/>
              </a:ext>
            </a:extLst>
          </p:cNvPr>
          <p:cNvSpPr/>
          <p:nvPr/>
        </p:nvSpPr>
        <p:spPr>
          <a:xfrm>
            <a:off x="8157248" y="2177576"/>
            <a:ext cx="4273449" cy="20774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Cantidad de nuevos proyectos</a:t>
            </a:r>
          </a:p>
        </p:txBody>
      </p:sp>
    </p:spTree>
    <p:extLst>
      <p:ext uri="{BB962C8B-B14F-4D97-AF65-F5344CB8AC3E}">
        <p14:creationId xmlns:p14="http://schemas.microsoft.com/office/powerpoint/2010/main" val="1874874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CDF6C6-CAF8-78F8-F63A-2BB0FD32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La rendición de cuentas permite el acceso a la información, ya que las instituciones del sector público están obligadas a transparentar información relacionada con su gestión, lo que a su vez genera involucramiento o participación de la ciudadanía en los asuntos públicos.</a:t>
            </a:r>
            <a:endParaRPr lang="es-EC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C4CAF29-003C-368F-580F-265C72763E91}"/>
              </a:ext>
            </a:extLst>
          </p:cNvPr>
          <p:cNvSpPr txBox="1">
            <a:spLocks/>
          </p:cNvSpPr>
          <p:nvPr/>
        </p:nvSpPr>
        <p:spPr>
          <a:xfrm>
            <a:off x="10537069" y="4570474"/>
            <a:ext cx="2200275" cy="1373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dirty="0"/>
              <a:t>2023</a:t>
            </a:r>
            <a:endParaRPr lang="es-EC" sz="28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83B2D5-3C2C-DAF4-6D6D-0A4842B5A726}"/>
              </a:ext>
            </a:extLst>
          </p:cNvPr>
          <p:cNvSpPr txBox="1">
            <a:spLocks/>
          </p:cNvSpPr>
          <p:nvPr/>
        </p:nvSpPr>
        <p:spPr>
          <a:xfrm>
            <a:off x="-121406" y="4135527"/>
            <a:ext cx="10658475" cy="17793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600" dirty="0">
                <a:latin typeface="Georgia" panose="02040502050405020303" pitchFamily="18" charset="0"/>
              </a:rPr>
              <a:t>RENDICION DE CUENTAS </a:t>
            </a:r>
          </a:p>
        </p:txBody>
      </p:sp>
    </p:spTree>
    <p:extLst>
      <p:ext uri="{BB962C8B-B14F-4D97-AF65-F5344CB8AC3E}">
        <p14:creationId xmlns:p14="http://schemas.microsoft.com/office/powerpoint/2010/main" val="367010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C67A-E9E6-2312-3614-D0435D6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ACTIVIDADES REALIZADAS - MAYO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DB2720B-CD65-CA5C-805A-1B723C2ED10E}"/>
              </a:ext>
            </a:extLst>
          </p:cNvPr>
          <p:cNvSpPr/>
          <p:nvPr/>
        </p:nvSpPr>
        <p:spPr>
          <a:xfrm>
            <a:off x="487664" y="2114550"/>
            <a:ext cx="4184349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CBB9E-9FD1-E07D-4620-CE6207AA1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Planificación y organización de los eventos culturales con el equipo del GADSAP.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Gestiones con auspiciantes para la realización de los eventos culturales por la parroquialización de San Antonio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Organización con los grupos de Gastronomía y Emprendimiento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Reuniones con dirigentes barriales para solventar distintas problemáticas.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38FD375B-7DE2-531C-5B29-9ECA1C148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50" y="2336872"/>
            <a:ext cx="3199550" cy="196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A3CDC63-6029-0E37-775B-91F64542E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26" y="2336872"/>
            <a:ext cx="2953124" cy="196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6FC5098-9344-B801-FB44-A9AD07B5F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520" y="4540250"/>
            <a:ext cx="3199550" cy="189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F1D18A-B21B-1A96-075A-BA478E4D55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0"/>
          <a:stretch/>
        </p:blipFill>
        <p:spPr bwMode="auto">
          <a:xfrm>
            <a:off x="8991226" y="4540250"/>
            <a:ext cx="2953124" cy="189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4929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C67A-E9E6-2312-3614-D0435D6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ACTIVIDADES REALIZADAS – JUNIO 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DB2720B-CD65-CA5C-805A-1B723C2ED10E}"/>
              </a:ext>
            </a:extLst>
          </p:cNvPr>
          <p:cNvSpPr/>
          <p:nvPr/>
        </p:nvSpPr>
        <p:spPr>
          <a:xfrm>
            <a:off x="7545689" y="2336872"/>
            <a:ext cx="4184349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CBB9E-9FD1-E07D-4620-CE6207AA1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8347" y="2559194"/>
            <a:ext cx="3790078" cy="359931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Participación activa en los distintos eventos culturales por la parroquialización de San Antonio.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Gestión sobre el tema de la quebrada “Santa Ana” por el tema de aguas servidas.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Se realizo una mesa de trabajo con el personal del Municipio de Quito, AMC, Secretaria de Ambiente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Recorrido y limpieza de la quebrada  Oasis, que fue recuperada y cercada en conjunto con personal del Municipio de Quito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56655FD-846B-0FDA-56C0-B71116B1F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3" b="48204"/>
          <a:stretch/>
        </p:blipFill>
        <p:spPr bwMode="auto">
          <a:xfrm>
            <a:off x="461962" y="2336869"/>
            <a:ext cx="2952000" cy="188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3413E1-74D8-3111-E6C7-179574B65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2336869"/>
            <a:ext cx="3180071" cy="188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E11428-CFF4-765D-AE9D-2DA30A296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4656315"/>
            <a:ext cx="2951999" cy="1803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C52816-A0CD-6CEF-206F-0CA7928F6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14" y="4575130"/>
            <a:ext cx="3158770" cy="188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882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C67A-E9E6-2312-3614-D0435D6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ACTIVIDADES REALIZADAS - JULIO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DB2720B-CD65-CA5C-805A-1B723C2ED10E}"/>
              </a:ext>
            </a:extLst>
          </p:cNvPr>
          <p:cNvSpPr/>
          <p:nvPr/>
        </p:nvSpPr>
        <p:spPr>
          <a:xfrm>
            <a:off x="487664" y="2114550"/>
            <a:ext cx="4184349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CBB9E-9FD1-E07D-4620-CE6207AA1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Recorrido por las distintas quebradas del sector para poder observar las problemáticas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Reubicaciones de las venta ambulante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Asistencia a mesa de trabajo con entidades culturales de Quito para tratar temas como el concurso del Quitus Cara o el encuentro cultural de parroquias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Realización de las Colonias Vacacionales 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BE111AA-C397-8E35-2569-50A170752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40" y="2336872"/>
            <a:ext cx="3045485" cy="190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B7AC98-61CA-4750-BBA2-853391ADF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39" y="4626877"/>
            <a:ext cx="3045485" cy="190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263CE1-4CA1-D672-AD41-6DF01D91C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437" y="2336872"/>
            <a:ext cx="3045485" cy="190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9E08F5A-4F49-CEDF-8B83-7CF58BCDDD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0" b="28148"/>
          <a:stretch/>
        </p:blipFill>
        <p:spPr bwMode="auto">
          <a:xfrm>
            <a:off x="8771437" y="4626876"/>
            <a:ext cx="3057233" cy="190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97E18709-FF5E-F161-9DC8-BCE677513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139" y="2341895"/>
            <a:ext cx="3045485" cy="18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1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C67A-E9E6-2312-3614-D0435D6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ACTIVIDADES REALIZADAS - AGOSTO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DB2720B-CD65-CA5C-805A-1B723C2ED10E}"/>
              </a:ext>
            </a:extLst>
          </p:cNvPr>
          <p:cNvSpPr/>
          <p:nvPr/>
        </p:nvSpPr>
        <p:spPr>
          <a:xfrm>
            <a:off x="7545689" y="2336872"/>
            <a:ext cx="4184349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CBB9E-9FD1-E07D-4620-CE6207AA1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8347" y="2559194"/>
            <a:ext cx="3790078" cy="359931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Socialización de los presupuestos participativos por parte del Municipio de Quito.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Gestión para reforestar </a:t>
            </a:r>
            <a:r>
              <a:rPr lang="es-ES" dirty="0" err="1">
                <a:solidFill>
                  <a:schemeClr val="bg1"/>
                </a:solidFill>
              </a:rPr>
              <a:t>eñ</a:t>
            </a:r>
            <a:r>
              <a:rPr lang="es-ES" dirty="0">
                <a:solidFill>
                  <a:schemeClr val="bg1"/>
                </a:solidFill>
              </a:rPr>
              <a:t> cerro Casitahua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Presentación de película cultural a toda la parroquia en conjunto con la Secretaria de Ambiente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Gestión de grupos de danza para eventos culturales.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AA7E1519-4FF9-A085-E223-0977D953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18" y="2559194"/>
            <a:ext cx="3045485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6F0282-4540-69DE-B9C9-1BB55CEFC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507" y="2559194"/>
            <a:ext cx="3045485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791EB21-509F-AD67-4BC3-55D58CD6E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18" y="4736337"/>
            <a:ext cx="3045485" cy="189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14D2A63-DBD7-BB78-11C6-83003371E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506" y="4736337"/>
            <a:ext cx="3045485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503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C67A-E9E6-2312-3614-D0435D6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ACTIVIDADES REALIZADAS - SEPTIEMBRE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A20223-D60A-5EFB-FCFF-FF7AC040E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336873"/>
            <a:ext cx="5608336" cy="359931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DB2720B-CD65-CA5C-805A-1B723C2ED10E}"/>
              </a:ext>
            </a:extLst>
          </p:cNvPr>
          <p:cNvSpPr/>
          <p:nvPr/>
        </p:nvSpPr>
        <p:spPr>
          <a:xfrm>
            <a:off x="487664" y="2114550"/>
            <a:ext cx="4184349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CBB9E-9FD1-E07D-4620-CE6207AA1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Realización de evento para los niños de Tanlahua.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Coordinación de evento con el grupo ciclístico “Carchi 04”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Realización del Killa Raymi en conjunto con la Fundación Guayasamín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Reunión con dirigentes del barrio de Carcelén para tratar temas de remediación ambiental, además de fomentar la cultura del sector y crear programas que apoyen a la juventud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Mejoramiento del ingreso al cerro Catequilla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C4FD9E3B-BE74-BC80-D625-4CBB51777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339" y="2336872"/>
            <a:ext cx="3045485" cy="189748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D742B0-B426-6C15-33AC-4AB2A9D49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339" y="2336871"/>
            <a:ext cx="3045485" cy="189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729B533-E797-7933-76AD-960F1482B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299" y="2336871"/>
            <a:ext cx="3045485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D27217E-691F-5706-C9A6-CC8F4D3A8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339" y="4541403"/>
            <a:ext cx="3045485" cy="189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30A28D7-A15F-23CE-EC97-C3621C80D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298" y="4541403"/>
            <a:ext cx="3045485" cy="189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520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C67A-E9E6-2312-3614-D0435D6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ACTIVIDADES REALIZADAS - OCTUBRE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A20223-D60A-5EFB-FCFF-FF7AC040E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590054"/>
            <a:ext cx="5608336" cy="3599313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DB2720B-CD65-CA5C-805A-1B723C2ED10E}"/>
              </a:ext>
            </a:extLst>
          </p:cNvPr>
          <p:cNvSpPr/>
          <p:nvPr/>
        </p:nvSpPr>
        <p:spPr>
          <a:xfrm>
            <a:off x="7545689" y="2336872"/>
            <a:ext cx="4184349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CBB9E-9FD1-E07D-4620-CE6207AA1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38347" y="2559194"/>
            <a:ext cx="3790078" cy="359931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Inspección y mejoramiento del cementerio San Antonio.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Realización del evento ciclístico denominado “Carchi 04”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Inspecciones por las distintas quebradas de la parroquia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Realización del concurso de “La mejor Colada Morada y Guagua de pan”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192491BB-8EF3-4B8D-D244-D5BA33947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336872"/>
            <a:ext cx="3045485" cy="18974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FB6E3D-1B30-E12A-A943-0EB71331E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336872"/>
            <a:ext cx="3045486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05A92C-F5BD-5CB7-458C-A99257E2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72" y="2347636"/>
            <a:ext cx="3043750" cy="1886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837AD83-BB34-8C2D-862A-AF356C92E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80" y="4555825"/>
            <a:ext cx="3034526" cy="1886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12FD048-F795-11EF-CEB0-13060188F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872" y="4555825"/>
            <a:ext cx="3043750" cy="1886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741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5C67A-E9E6-2312-3614-D0435D69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ACTIVIDADES REALIZADAS - NOVIEMBRE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A20223-D60A-5EFB-FCFF-FF7AC040E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336873"/>
            <a:ext cx="5608336" cy="3599313"/>
          </a:xfrm>
        </p:spPr>
        <p:txBody>
          <a:bodyPr/>
          <a:lstStyle/>
          <a:p>
            <a:endParaRPr lang="es-EC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DB2720B-CD65-CA5C-805A-1B723C2ED10E}"/>
              </a:ext>
            </a:extLst>
          </p:cNvPr>
          <p:cNvSpPr/>
          <p:nvPr/>
        </p:nvSpPr>
        <p:spPr>
          <a:xfrm>
            <a:off x="487664" y="2114550"/>
            <a:ext cx="4184349" cy="3990223"/>
          </a:xfrm>
          <a:prstGeom prst="roundRect">
            <a:avLst/>
          </a:prstGeom>
          <a:ln w="38100">
            <a:solidFill>
              <a:schemeClr val="accent5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1CBB9E-9FD1-E07D-4620-CE6207AA1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dirty="0">
                <a:solidFill>
                  <a:schemeClr val="bg1"/>
                </a:solidFill>
              </a:rPr>
              <a:t>Realización del evento “Coronas y Flores” por las festividades del Dia de los Muertos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En conjunto con la secretaria de cultura, se realizo un video promocional de los lugares turísticos y las tradiciones de la parroquia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Participación de emprendedores en la feria de saberes y sabores en </a:t>
            </a:r>
            <a:r>
              <a:rPr lang="es-ES" dirty="0" err="1">
                <a:solidFill>
                  <a:schemeClr val="bg1"/>
                </a:solidFill>
              </a:rPr>
              <a:t>Zambiza</a:t>
            </a:r>
            <a:r>
              <a:rPr lang="es-ES" dirty="0">
                <a:solidFill>
                  <a:schemeClr val="bg1"/>
                </a:solidFill>
              </a:rPr>
              <a:t> y las Naciones Unidas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Recorrido por la parroquia para constatar los daños provocados por las intensas lluvias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Presentación Artístico-cultural en el Parque de San Antonio de Pichincha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07AC4437-169B-78B3-7368-B80A564D1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139" y="2341895"/>
            <a:ext cx="3045485" cy="18974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491E2FC-1CA5-B52D-BC4A-96644C08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875" y="2336872"/>
            <a:ext cx="3045486" cy="18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F13A643-A50C-D345-8530-C11567725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37" y="2366439"/>
            <a:ext cx="3045485" cy="1907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D4EDF9E-42F7-418D-A607-86F56D534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875" y="4541404"/>
            <a:ext cx="3045486" cy="18974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647776D-0BC0-EB3F-F0A5-C2A9992D3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876" y="4546427"/>
            <a:ext cx="3045485" cy="1907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D6C44E4-3E90-62B5-536B-1460CAF09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437" y="4541404"/>
            <a:ext cx="3069300" cy="193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797402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4020</TotalTime>
  <Words>586</Words>
  <Application>Microsoft Office PowerPoint</Application>
  <PresentationFormat>Panorámica</PresentationFormat>
  <Paragraphs>55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Georgia</vt:lpstr>
      <vt:lpstr>Trebuchet MS</vt:lpstr>
      <vt:lpstr>Wingdings</vt:lpstr>
      <vt:lpstr>Berlín</vt:lpstr>
      <vt:lpstr>2023</vt:lpstr>
      <vt:lpstr>La rendición de cuentas permite el acceso a la información, ya que las instituciones del sector público están obligadas a transparentar información relacionada con su gestión, lo que a su vez genera involucramiento o participación de la ciudadanía en los asuntos públicos.</vt:lpstr>
      <vt:lpstr>ACTIVIDADES REALIZADAS - MAYO</vt:lpstr>
      <vt:lpstr>ACTIVIDADES REALIZADAS – JUNIO </vt:lpstr>
      <vt:lpstr>ACTIVIDADES REALIZADAS - JULIO</vt:lpstr>
      <vt:lpstr>ACTIVIDADES REALIZADAS - AGOSTO</vt:lpstr>
      <vt:lpstr>ACTIVIDADES REALIZADAS - SEPTIEMBRE</vt:lpstr>
      <vt:lpstr>ACTIVIDADES REALIZADAS - OCTUBRE</vt:lpstr>
      <vt:lpstr>ACTIVIDADES REALIZADAS - NOVIEMBRE</vt:lpstr>
      <vt:lpstr>ACTIVIDADES REALIZADAS - DICIEMBRE</vt:lpstr>
      <vt:lpstr>FERIAS GASTRONÓMICAS Y DE EMPRENDIMIENTO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</dc:title>
  <dc:creator>ASUS</dc:creator>
  <cp:lastModifiedBy>ASUS</cp:lastModifiedBy>
  <cp:revision>2</cp:revision>
  <dcterms:created xsi:type="dcterms:W3CDTF">2024-04-26T20:15:57Z</dcterms:created>
  <dcterms:modified xsi:type="dcterms:W3CDTF">2024-04-30T15:25:38Z</dcterms:modified>
</cp:coreProperties>
</file>